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8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0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01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7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49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6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8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3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1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7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0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5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8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1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0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92F20-A95B-11C0-B3C6-D0FAFE523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807" y="-97085"/>
            <a:ext cx="8976850" cy="1117638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JAMIYATNING ICHKI TARTIB QOIADALARI, KOMPLAYENS SIYOSATLARIGA AMAL QILISH  VA ODOB-AHLOQ KODEKSI SIYOSATI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94E8A7-535E-1F08-F8D5-07CCF5093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256070"/>
            <a:ext cx="10530347" cy="52270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Sana: 30.07.2025y</a:t>
            </a:r>
          </a:p>
          <a:p>
            <a:pPr algn="l"/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joy: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Qatnashgan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bo‘limlar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Yig‘uv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tsexi</a:t>
            </a: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Qatnashgan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hodimlar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132</a:t>
            </a:r>
          </a:p>
          <a:p>
            <a:pPr algn="l"/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Ma`ruzachilar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B.Yuldashev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D.Mamadaliyev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M.Tursunov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S.Qozoqov, M.Egamqo‘lov, A.Azimov, U.Saatov, J.Andaqulov, D.Bozorboyev, D.Toshtemirov, J.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Haydarov</a:t>
            </a: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N.Egamberdiyeva.</a:t>
            </a: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Komplayens xizmatining aloqa kanallari orqali kelib tushgan murojaatlarni ko‘rib chiqish.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Korxona ishchilaridan kelib tushgan murojaatlar bo‘yicha maʼlumot berish.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Xodimlarning ishlab chiqarish faoliyati va mehnat sharoitlari bo‘yicha savollariga masʼullar tomonidan javob berish.</a:t>
            </a: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Payvandlash sexi xodimlari murojaatlari va komplayens xavflarini tahlil qilish.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Korxonada odob-axloq, shaffoflik va mehnat huquqlari bo‘yicha ochiq muloqot.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Komplayens siyosati doirasida ichki murojaatlar va ularning yechimi.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Xodimlar bilan etika va korrupsiya xavflarini muhokama qilish.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Mehnat munosabatlarida adolat va xolislik tamoyillarini taʼminlash.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Korxonada ishonch va shaffoflik muhitini kuchaytirish yuzasidan ishchilardan kelib tushgan takliflar.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uz-Latn-UZ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508942-ABB4-E212-5E5A-1C523B289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4" y="109392"/>
            <a:ext cx="1524000" cy="5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0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B54A6-FB17-160A-87CB-B90CA3BEC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99" y="768979"/>
            <a:ext cx="10407444" cy="91233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Latn-UZ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Komplayens xizmatining aloqa kanallari orqali kelib tushgan murojaatlarni ko‘rib chiqish</a:t>
            </a:r>
            <a:r>
              <a:rPr lang="en-US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84BF2C-8FA4-4CD2-AF9D-1B63EE1F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170858"/>
            <a:ext cx="1524000" cy="4899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1930E8-5015-9688-3134-E334D6E83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57" y="1778816"/>
            <a:ext cx="5024286" cy="48372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99EE18-1A91-3FD3-13EB-2EEF6E1DD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99" y="1778816"/>
            <a:ext cx="5225845" cy="483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EF123-709E-758B-3B7D-06186142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3" y="739482"/>
            <a:ext cx="10475140" cy="723757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Latn-UZ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Komplayens xizmatining aloqa kanallari orqali kelib tushgan murojaatlarni ko‘rib chiqish</a:t>
            </a:r>
            <a:r>
              <a:rPr lang="en-US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193575-6623-4844-7B0B-B2244ACA3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170858"/>
            <a:ext cx="1524000" cy="4899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8D96F1-21CF-E279-0D4E-C2132DA4C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03" y="1689381"/>
            <a:ext cx="4683940" cy="46949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9E16AB-997C-E230-BEE7-0F21B8CC8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6" y="1689381"/>
            <a:ext cx="5024284" cy="46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4DFB3-0D1D-A7D7-FC71-7172D3E0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7" y="786581"/>
            <a:ext cx="10373031" cy="816077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Latn-UZ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Komplayens xizmatining aloqa kanallari orqali kelib tushgan murojaatlarni ko‘rib chiqish</a:t>
            </a:r>
            <a:r>
              <a:rPr lang="en-US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61AD55-AE50-748A-CF07-07DB918C6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147484"/>
            <a:ext cx="1524000" cy="5133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4AA404-3BE7-AE6A-1867-D85C05510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877" y="1480516"/>
            <a:ext cx="3302442" cy="49678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AD2012-AB63-24F9-2FD0-197B03043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466" y="1541588"/>
            <a:ext cx="3056855" cy="49678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EE7A97-5A55-014E-2C7A-B6BC6F264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4" y="1602657"/>
            <a:ext cx="3604849" cy="472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644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553</TotalTime>
  <Words>285</Words>
  <Application>Microsoft Office PowerPoint</Application>
  <PresentationFormat>Широкоэкранный</PresentationFormat>
  <Paragraphs>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Times New Roman</vt:lpstr>
      <vt:lpstr>Trebuchet MS</vt:lpstr>
      <vt:lpstr>Wingdings</vt:lpstr>
      <vt:lpstr>Wingdings 3</vt:lpstr>
      <vt:lpstr>Facet</vt:lpstr>
      <vt:lpstr>JAMIYATNING ICHKI TARTIB QOIADALARI, KOMPLAYENS SIYOSATLARIGA AMAL QILISH  VA ODOB-AHLOQ KODEKSI SIYOSATI</vt:lpstr>
      <vt:lpstr>“BYD UZBEKISTAN FACTORY “ MCHJ QKda  Komplayens xizmatining aloqa kanallari orqali kelib tushgan murojaatlarni ko‘rib chiqish bo‘yicha o‘tkazilgan o‘quv  treningdan lavhalar  </vt:lpstr>
      <vt:lpstr>“BYD UZBEKISTAN FACTORY “ MCHJ QKda  Komplayens xizmatining aloqa kanallari orqali kelib tushgan murojaatlarni ko‘rib chiqish bo‘yicha o‘tkazilgan o‘quv  treningdan lavhalar  </vt:lpstr>
      <vt:lpstr>“BYD UZBEKISTAN FACTORY “ MCHJ QKda  Komplayens xizmatining aloqa kanallari orqali kelib tushgan murojaatlarni ko‘rib chiqish bo‘yicha o‘tkazilgan o‘quv  treningdan lavhalar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49</cp:revision>
  <dcterms:created xsi:type="dcterms:W3CDTF">2025-04-03T16:37:33Z</dcterms:created>
  <dcterms:modified xsi:type="dcterms:W3CDTF">2025-08-13T11:40:35Z</dcterms:modified>
</cp:coreProperties>
</file>