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FCE9-0E45-4845-8EEA-AEB4CFBC02C2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92F20-A95B-11C0-B3C6-D0FAFE52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236" y="617387"/>
            <a:ext cx="9144000" cy="7850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PORAXO‘RLIK VA KORRUPSIYAGA QARSHI KURASHISH MASHG‘ULOTI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4E8A7-535E-1F08-F8D5-07CCF509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56070"/>
            <a:ext cx="10530347" cy="52270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Sana: 17.04.2025y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Yig‘uv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Bo‘yoqlash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Yig‘uv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tsexlari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brigaderlari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soni:20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Ma`ruzachi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xizmati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U.SAATOV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KORRUPSIYAGA QARSHI KURASHISH VA MANFAATLAR TO‘QNASHUVI MAVZUSIDA  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‘TKAZILGAN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 SHARHLARI:  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uz-Latn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KORRUPSIYA VA PORAXO‘RLIKKA QARSHI BIRGALIKDA KURASHAMIZ! KORRUPSIYA, PORAXO‘RLIK, MANSAB VAKOLATINI SUIISTEʼMOL QILISH, SOXTAKORLIK, LOQAYDLIK, BEPARVOLIKKA QARSHI KURASH BUTUN JAMIYATNING MAQSADIGA AYLANISHI KERAK.</a:t>
            </a:r>
            <a:endParaRPr lang="uz-Cyrl-U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uz-Latn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JAMIYATGA KATTA ZARAR KELTIRADIGAN ILLATLARDAN BIRI – </a:t>
            </a:r>
            <a:r>
              <a:rPr lang="uz-Latn-U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MANFAATLAR TO‘QNASHUVI</a:t>
            </a:r>
            <a:r>
              <a:rPr lang="uz-Latn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MAZKUR MAVZU DOIRASIDA XODIMLARGA KERAKLI BILIM VA KO‘NIKMALAR BERILDI</a:t>
            </a:r>
            <a:r>
              <a:rPr lang="uz-Cyrl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 O‘ZLARINI QIZIQTIRGAN SAVOLLARGA JAVOBLAR OLISHDI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08942-ABB4-E212-5E5A-1C523B28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" y="109392"/>
            <a:ext cx="1524000" cy="5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54A6-FB17-160A-87CB-B90CA3BE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526850"/>
            <a:ext cx="9085007" cy="10323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Poraxo‘rlik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korrupsiyaga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kurashish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4BF2C-8FA4-4CD2-AF9D-1B63EE1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0858"/>
            <a:ext cx="1524000" cy="4899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816D47-19AE-7B57-E8A9-831CA9E0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19" y="1915229"/>
            <a:ext cx="3785419" cy="41647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87942E1-666D-207D-6A16-79B131B0D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36" y="1915229"/>
            <a:ext cx="3696928" cy="4164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F32E21-A48D-A997-7744-D3C72E846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5228"/>
            <a:ext cx="3785419" cy="41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F123-709E-758B-3B7D-0618614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9" y="660824"/>
            <a:ext cx="10515600" cy="869315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to‘qnashuvi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0C9F76F2-0ECF-7822-BDD7-F77F3A002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818508"/>
            <a:ext cx="3372463" cy="2419196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7E41D8-FCF9-040F-CDDB-D936F753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11" y="1818506"/>
            <a:ext cx="3549446" cy="24191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2C9BB7-6343-2FA0-48FA-58AB026E3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8" y="1818506"/>
            <a:ext cx="3637937" cy="24191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795F5DF-8561-7B30-7E7A-EFEE0066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1" y="4365521"/>
            <a:ext cx="3814916" cy="212735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4592B5-8E68-2764-F600-85BBFA1C1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520"/>
            <a:ext cx="3986982" cy="21729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93575-6623-4844-7B0B-B2244ACA3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186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Trebuchet MS</vt:lpstr>
      <vt:lpstr>Wingdings</vt:lpstr>
      <vt:lpstr>Wingdings 3</vt:lpstr>
      <vt:lpstr>Facet</vt:lpstr>
      <vt:lpstr>PORAXO‘RLIK VA KORRUPSIYAGA QARSHI KURASHISH MASHG‘ULOTI</vt:lpstr>
      <vt:lpstr>“BYD UZBEKISTAN FACTORY “ MCHJ QKda  Poraxo‘rlik va korrupsiyaga qarshi kurashish bo‘yicha o‘tkazilgan o‘quv  treningdan lavhalar  </vt:lpstr>
      <vt:lpstr>“BYD UZBEKISTAN FACTORY “ MCHJ QKda  Manfaatlar to‘qnashuvi  bo‘yicha o‘tkazilgan o‘quv   treningdan lavhalar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User</cp:lastModifiedBy>
  <cp:revision>35</cp:revision>
  <dcterms:created xsi:type="dcterms:W3CDTF">2025-04-03T16:37:33Z</dcterms:created>
  <dcterms:modified xsi:type="dcterms:W3CDTF">2025-06-26T05:38:27Z</dcterms:modified>
</cp:coreProperties>
</file>