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8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0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01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7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49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6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8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7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0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5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8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1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FCE9-0E45-4845-8EEA-AEB4CFBC02C2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FBD3FB-82A2-4EB7-A30A-3C90B2685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0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92F20-A95B-11C0-B3C6-D0FAFE523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550" y="224672"/>
            <a:ext cx="9144000" cy="78542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JAMIYATNING ICHKI TARTIB QOIADALARI, KOMPLAYENS SIYOSATLARIGA AMAL QILISH  VA ODOB-AHLOQ KODEKSI SIYOSATI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94E8A7-535E-1F08-F8D5-07CCF5093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256070"/>
            <a:ext cx="10530347" cy="5227025"/>
          </a:xfrm>
        </p:spPr>
        <p:txBody>
          <a:bodyPr>
            <a:normAutofit fontScale="92500"/>
          </a:bodyPr>
          <a:lstStyle/>
          <a:p>
            <a:pPr algn="l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Sana: 30.07.2025y</a:t>
            </a: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joy: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Payvandlash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tsexi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bo‘limlar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Payvandlash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tsexi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Ta’minot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bo‘limi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Sifat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bo‘limi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Qatnashgan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hodimlar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soni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98</a:t>
            </a:r>
          </a:p>
          <a:p>
            <a:pPr algn="l"/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Ma`ruzachilar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B.Yuldashev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D.Mamadaliyev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S.Qozoqov,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N.Pirmetova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M.Tursunov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K.Nurmatov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B.Inomov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 ishchilaridan kelib tushgan murojaatlar bo‘yicha maʼlumot berish.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Xodimlarning ishlab chiqarish faoliyati va mehnat sharoitlari bo‘yicha savollariga masʼullar tomonidan javob berish.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Payvandlash sexi xodimlari murojaatlari va komplayens xavflarini tahlil qilish.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Korxonada odob-axloq, shaffoflik va mehnat huquqlari bo‘yicha ochiq muloqot.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siyosati doirasida ichki murojaatlar va ularning yechimi.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Xodimlar bilan etika va korrupsiya xavflarini muhokama qilish.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Mehnat munosabatlarida adolat va xolislik tamoyillarini taʼminlash.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uz-Latn-UZ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Korxonada ishonch va shaffoflik muhitini kuchaytirish yuzasidan ishchilardan kelib tushgan takliflar.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uz-Latn-UZ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508942-ABB4-E212-5E5A-1C523B289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4" y="109392"/>
            <a:ext cx="1524000" cy="5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B54A6-FB17-160A-87CB-B90CA3BEC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419" y="660824"/>
            <a:ext cx="10461523" cy="10295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</a:t>
            </a:r>
            <a:r>
              <a:rPr lang="en-US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84BF2C-8FA4-4CD2-AF9D-1B63EE1F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70858"/>
            <a:ext cx="1524000" cy="489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EAA8D2-0534-9EE6-CDB8-ED9D84FD9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1887793"/>
            <a:ext cx="4891549" cy="44933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B2E822-E5F5-A88D-C1BD-4EE20C3EF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812" y="1887794"/>
            <a:ext cx="4768645" cy="44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EF123-709E-758B-3B7D-06186142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32" y="739482"/>
            <a:ext cx="10796311" cy="723757"/>
          </a:xfrm>
        </p:spPr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</a:t>
            </a:r>
            <a:r>
              <a:rPr lang="en-US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93575-6623-4844-7B0B-B2244ACA3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70858"/>
            <a:ext cx="1524000" cy="489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BD0C8-05F4-FEFB-AD95-A6781ACD4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" y="1759974"/>
            <a:ext cx="4857136" cy="4571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D25D-DB0C-A532-90BE-882404745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07" y="1759974"/>
            <a:ext cx="4857136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74442-D936-283C-21FB-A709142C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" y="816638"/>
            <a:ext cx="9724104" cy="927509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“BYD UZBEKISTAN FACTORY “ MCHJ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QKda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Komplayens xizmatining aloqa kanallari orqali kelib tushgan murojaatlarni ko‘rib chiqish</a:t>
            </a:r>
            <a:r>
              <a:rPr lang="en-US" sz="1800" dirty="0">
                <a:solidFill>
                  <a:srgbClr val="3644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treningdan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lavhalar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934199-117B-E685-A67F-958D9A524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70858"/>
            <a:ext cx="1524000" cy="489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C84904-2448-A0CA-3113-30BB28DFD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6" y="1744147"/>
            <a:ext cx="3908322" cy="47795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E87B10-7418-D1EA-33A7-ADFA8A4AB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227" y="1887411"/>
            <a:ext cx="3328219" cy="47016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6F61A6-3E32-4C65-641D-6F4D8B41B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955" y="1850540"/>
            <a:ext cx="3104943" cy="467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3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</TotalTime>
  <Words>273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Times New Roman</vt:lpstr>
      <vt:lpstr>Trebuchet MS</vt:lpstr>
      <vt:lpstr>Wingdings</vt:lpstr>
      <vt:lpstr>Wingdings 3</vt:lpstr>
      <vt:lpstr>Facet</vt:lpstr>
      <vt:lpstr>JAMIYATNING ICHKI TARTIB QOIADALARI, KOMPLAYENS SIYOSATLARIGA AMAL QILISH  VA ODOB-AHLOQ KODEKSI SIYOSATI</vt:lpstr>
      <vt:lpstr>“BYD UZBEKISTAN FACTORY “ MCHJ QKda  Komplayens xizmatining aloqa kanallari orqali kelib tushgan murojaatlarni ko‘rib chiqish bo‘yicha o‘tkazilgan o‘quv  treningdan lavhalar  </vt:lpstr>
      <vt:lpstr>“BYD UZBEKISTAN FACTORY “ MCHJ QKda  Komplayens xizmatining aloqa kanallari orqali kelib tushgan murojaatlarni ko‘rib chiqish bo‘yicha o‘tkazilgan o‘quv  treningdan lavhalar  </vt:lpstr>
      <vt:lpstr>“BYD UZBEKISTAN FACTORY “ MCHJ QKda  Komplayens xizmatining aloqa kanallari orqali kelib tushgan murojaatlarni ko‘rib chiqish bo‘yicha o‘tkazilgan o‘quv  treningdan lavhalar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50</cp:revision>
  <dcterms:created xsi:type="dcterms:W3CDTF">2025-04-03T16:37:33Z</dcterms:created>
  <dcterms:modified xsi:type="dcterms:W3CDTF">2025-08-13T11:40:23Z</dcterms:modified>
</cp:coreProperties>
</file>