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8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0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01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7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49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6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8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3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1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7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0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5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8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1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0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92F20-A95B-11C0-B3C6-D0FAFE523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813" y="224672"/>
            <a:ext cx="9311147" cy="785429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JAMIYATNING ICHKI TARTIB QOIADALARI, KOMPLAYENS SIYOSATLARIGA AMAL QILISH  VA ODOB-AHLOQ KODEKSI SIYOSATI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94E8A7-535E-1F08-F8D5-07CCF5093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256070"/>
            <a:ext cx="10530347" cy="52270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Sana: 30.07.2025y</a:t>
            </a:r>
          </a:p>
          <a:p>
            <a:pPr algn="l"/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joy: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Qatnashgan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bo‘limlar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Payvandlash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tsexi</a:t>
            </a: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Qatnashgan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hodimlar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98</a:t>
            </a:r>
          </a:p>
          <a:p>
            <a:pPr algn="l"/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Ma`ruzachilar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B.Yuldashev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D.Mamadaliyev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M.Tursunov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S.Qozoqov, M.Egamqo‘lov, A.Azimov, U.Saatov, J.Andaqulov, D.Bozorboyev, D.Toshtemirov, J.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Haydarov</a:t>
            </a: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N.Egamberdiyeva.</a:t>
            </a: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Komplayens xizmatining aloqa kanallari orqali kelib tushgan murojaatlarni ko‘rib chiqish.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Korxona ishchilaridan kelib tushgan murojaatlar bo‘yicha maʼlumot berish.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Xodimlarning ishlab chiqarish faoliyati va mehnat sharoitlari bo‘yicha savollariga masʼullar tomonidan javob berish.</a:t>
            </a: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Payvandlash sexi xodimlari murojaatlari va komplayens xavflarini tahlil qilish.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Korxonada odob-axloq, shaffoflik va mehnat huquqlari bo‘yicha ochiq muloqot.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Komplayens siyosati doirasida ichki murojaatlar va ularning yechimi.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Xodimlar bilan etika va korrupsiya xavflarini muhokama qilish.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Mehnat munosabatlarida adolat va xolislik tamoyillarini taʼminlash.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Korxonada ishonch va shaffoflik muhitini kuchaytirish yuzasidan ishchilardan kelib tushgan takliflar.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uz-Latn-UZ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508942-ABB4-E212-5E5A-1C523B289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4" y="109392"/>
            <a:ext cx="1524000" cy="5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0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B54A6-FB17-160A-87CB-B90CA3BEC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155" y="660824"/>
            <a:ext cx="10328787" cy="102950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Latn-UZ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Komplayens xizmatining aloqa kanallari orqali kelib tushgan murojaatlarni ko‘rib chiqish</a:t>
            </a:r>
            <a:r>
              <a:rPr lang="en-US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84BF2C-8FA4-4CD2-AF9D-1B63EE1F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170858"/>
            <a:ext cx="1524000" cy="489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B7EF77-9513-D32E-381C-FFE2DD950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81" y="1854695"/>
            <a:ext cx="4916130" cy="44941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7F486D-5DF1-713B-F687-8A73AA425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26" y="1854695"/>
            <a:ext cx="4699819" cy="44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EF123-709E-758B-3B7D-06186142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32" y="739482"/>
            <a:ext cx="10796311" cy="723757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Latn-UZ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Komplayens xizmatining aloqa kanallari orqali kelib tushgan murojaatlarni ko‘rib chiqish</a:t>
            </a:r>
            <a:r>
              <a:rPr lang="en-US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193575-6623-4844-7B0B-B2244ACA3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170858"/>
            <a:ext cx="1524000" cy="489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F1B3F7-6702-FB1B-0450-348E071C2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41" y="1838631"/>
            <a:ext cx="4444178" cy="42798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FA7DC5-5C44-312C-1546-4095A0788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56" y="1838631"/>
            <a:ext cx="4585618" cy="42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C10658-352E-41C5-5C30-A958583A8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170858"/>
            <a:ext cx="1524000" cy="489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8F0190-9C0D-F3B6-4DD4-0EA291E48F59}"/>
              </a:ext>
            </a:extLst>
          </p:cNvPr>
          <p:cNvSpPr txBox="1"/>
          <p:nvPr/>
        </p:nvSpPr>
        <p:spPr>
          <a:xfrm>
            <a:off x="727587" y="816528"/>
            <a:ext cx="10255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Latn-UZ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Komplayens xizmatining aloqa kanallari orqali kelib tushgan murojaatlarni ko‘rib chiqish</a:t>
            </a:r>
            <a:r>
              <a:rPr lang="en-US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D042BF-8538-35F9-0F1A-3AF46F6FF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689" y="1618563"/>
            <a:ext cx="3302442" cy="49678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8A01F9-103C-B74B-AD52-76C34A4E3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299" y="1728401"/>
            <a:ext cx="3056855" cy="49678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0FAB97-8D78-19C0-ADEB-C079B2073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8" y="1728401"/>
            <a:ext cx="3961423" cy="472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836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</TotalTime>
  <Words>282</Words>
  <Application>Microsoft Office PowerPoint</Application>
  <PresentationFormat>Широкоэкранный</PresentationFormat>
  <Paragraphs>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Times New Roman</vt:lpstr>
      <vt:lpstr>Trebuchet MS</vt:lpstr>
      <vt:lpstr>Wingdings</vt:lpstr>
      <vt:lpstr>Wingdings 3</vt:lpstr>
      <vt:lpstr>Facet</vt:lpstr>
      <vt:lpstr>JAMIYATNING ICHKI TARTIB QOIADALARI, KOMPLAYENS SIYOSATLARIGA AMAL QILISH  VA ODOB-AHLOQ KODEKSI SIYOSATI</vt:lpstr>
      <vt:lpstr>“BYD UZBEKISTAN FACTORY “ MCHJ QKda  Komplayens xizmatining aloqa kanallari orqali kelib tushgan murojaatlarni ko‘rib chiqish bo‘yicha o‘tkazilgan o‘quv  treningdan lavhalar  </vt:lpstr>
      <vt:lpstr>“BYD UZBEKISTAN FACTORY “ MCHJ QKda  Komplayens xizmatining aloqa kanallari orqali kelib tushgan murojaatlarni ko‘rib chiqish bo‘yicha o‘tkazilgan o‘quv  treningdan lavhalar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50</cp:revision>
  <dcterms:created xsi:type="dcterms:W3CDTF">2025-04-03T16:37:33Z</dcterms:created>
  <dcterms:modified xsi:type="dcterms:W3CDTF">2025-08-13T11:40:44Z</dcterms:modified>
</cp:coreProperties>
</file>