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8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0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01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7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9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6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8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1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7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0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5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1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FCE9-0E45-4845-8EEA-AEB4CFBC02C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0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92F20-A95B-11C0-B3C6-D0FAFE523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484" y="544014"/>
            <a:ext cx="9144000" cy="7854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JAMIYATNING ICHKI TARTIB QOIADALARI VA ODOB-AHLOQ KODEKSI SIYOSATI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94E8A7-535E-1F08-F8D5-07CCF5093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256070"/>
            <a:ext cx="10530347" cy="5227025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Sana: 14.02.2025y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joy: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Payvandlash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yig‘uv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tsexlari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bo‘limlar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Payvandlash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yig‘uv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tsexlari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hodimlar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soni:210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Ma`ruzachilar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Sh.Alimov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D.Mamadaliyev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B.Yuldashev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JAMIYATNING ICHKI TARTIB QOIDALARI VA ODOB-AHLOQ KODEKSI SIYOSATI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  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‘TKAZILGAN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 SHARHLARI:  </a:t>
            </a:r>
            <a:endParaRPr lang="uz-Cyrl-U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uz-Latn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CHKI TARTIB-QOIDALAR VA ODOB-AXLOQ KODEKSI – BU JAMOADA INTIZOMNI SAQLASH</a:t>
            </a:r>
            <a:r>
              <a:rPr lang="uz-Latn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AXLOQIY MEZONLARGA AMAL QILISH VA SALBIY TA‘SIRLARGA QARSHI IMMUNITET HOSIL QILISH KAFOLATIDIR</a:t>
            </a:r>
            <a:r>
              <a:rPr lang="uz-Latn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 BIR XODIM BU QOIDALARGA QAT’IY RIOYA ETISHI</a:t>
            </a:r>
            <a:r>
              <a:rPr lang="uz-Latn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JAMIYATNING IJOBIY MUHITINI SAQLASHI SHART</a:t>
            </a:r>
            <a:r>
              <a:rPr lang="uz-Latn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MAZKUR MAVZU DOIRASIDA XODIMLARGA KERAKLI BILIM VA KO‘NIKMALAR BERILDI</a:t>
            </a:r>
            <a:r>
              <a:rPr lang="uz-Cyrl-U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 O‘ZLARINI QIZIQTIRGAN SAVOLLARGA JAVOBLAR OLISHDI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08942-ABB4-E212-5E5A-1C523B289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4" y="109392"/>
            <a:ext cx="1524000" cy="5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B54A6-FB17-160A-87CB-B90CA3BEC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526850"/>
            <a:ext cx="9085007" cy="103238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Jamiyatning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tartib-qoidalari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odob-ahloq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kodeksi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siyosati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84BF2C-8FA4-4CD2-AF9D-1B63EE1F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70858"/>
            <a:ext cx="1524000" cy="489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B3CFD7-6056-1E57-A7C0-E0C437489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6" y="1913792"/>
            <a:ext cx="5120640" cy="3840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8AD0B7-E07A-DA89-448E-52F453948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784" y="1913792"/>
            <a:ext cx="51206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EF123-709E-758B-3B7D-06186142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5" y="672424"/>
            <a:ext cx="10515600" cy="500464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Jamiyatning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tartib-qoidalari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odob-ahloq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kodeksi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siyosati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193575-6623-4844-7B0B-B2244ACA3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70858"/>
            <a:ext cx="1524000" cy="489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80190-45FE-FD27-6756-4D4F09D9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" y="2011680"/>
            <a:ext cx="5120640" cy="384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54FE5-2A79-3979-6EC6-BED57EF43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11680"/>
            <a:ext cx="51206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87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183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Times New Roman</vt:lpstr>
      <vt:lpstr>Trebuchet MS</vt:lpstr>
      <vt:lpstr>Wingdings</vt:lpstr>
      <vt:lpstr>Wingdings 3</vt:lpstr>
      <vt:lpstr>Facet</vt:lpstr>
      <vt:lpstr>JAMIYATNING ICHKI TARTIB QOIADALARI VA ODOB-AHLOQ KODEKSI SIYOSATI</vt:lpstr>
      <vt:lpstr>“BYD UZBEKISTAN FACTORY “ MCHJ QKda  Jamiyatning ichki tartib-qoidalari va odob-ahloq kodeksi siyosati bo‘yicha o‘tkazilgan o‘quv  treningdan lavhalar  </vt:lpstr>
      <vt:lpstr>“BYD UZBEKISTAN FACTORY “ MCHJ QKda  Jamiyatning ichki tartib-qoidalari va odob-ahloq kodeksi siyosati bo‘yicha o‘tkazilgan o‘quv  treningdan lavhalar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User</cp:lastModifiedBy>
  <cp:revision>38</cp:revision>
  <dcterms:created xsi:type="dcterms:W3CDTF">2025-04-03T16:37:33Z</dcterms:created>
  <dcterms:modified xsi:type="dcterms:W3CDTF">2025-07-01T10:16:08Z</dcterms:modified>
</cp:coreProperties>
</file>