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78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408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3015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474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5491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560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880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73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915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979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80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25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99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18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61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01.07.2025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7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9FCE9-0E45-4845-8EEA-AEB4CFBC02C2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60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E92F20-A95B-11C0-B3C6-D0FAFE523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0236" y="617387"/>
            <a:ext cx="9144000" cy="3966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JAHOLATGA QARSHI MA`RIFAT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94E8A7-535E-1F08-F8D5-07CCF5093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256070"/>
            <a:ext cx="10530347" cy="5227025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Sana: 26.04.2025y</a:t>
            </a:r>
          </a:p>
          <a:p>
            <a:pPr algn="l"/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O‘tkazilgan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joy: SX,MM VA AMMQ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majlislar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zali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Qatnashgan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bo‘limlar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rahbar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hodimlar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Qatnashgan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hodimlar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soni:30</a:t>
            </a:r>
          </a:p>
          <a:p>
            <a:pPr algn="l"/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Ma`ruzachilar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1.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Jizzax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viloyat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hokimyatining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jamoat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diniy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tashkilotlar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aloqalar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o‘rinbosari-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Boliyev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Sahobiddin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Pardoboyevich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Jizzax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Shahar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ichki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ishlar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boshqarmasi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ma’sul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hodimi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Abdullayev Jasur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Murodjonovich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Din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ishlari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qo‘mitaning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Sh.Rashidov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tumani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bosh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mutaxassisi-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Botirov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Oybek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Sunatullayevich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DXX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hodimi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Oshmatov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Umidjon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Dilmurodovich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JAHOLATGA QARSHI KURASHISH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MAVZUSIDA  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‘TKAZILGAN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TRENING SHARHLARI:  </a:t>
            </a:r>
            <a:endParaRPr lang="uz-Cyrl-UZ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DINIY QADRIYATLARNI,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EZGULIKNING INSONIYATNING DUSHMANI BO‘LGAN YOD G‘OYALARNING ASL MOHIYATINI OCHIB BERISH, BUZG‘UNCHI OQIMLARNI JILOVLASH.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BUGUNGI DUNYO TEZ O‘ZGARIB, UNDAGI VOQEALAR MAFKURALAR, G‘OYALAR TO‘QNASHUVI BIZNI HAR QACHONGIDAN SERGAK VA OGOH BO‘LISHGA UNDAYDI.</a:t>
            </a:r>
          </a:p>
          <a:p>
            <a:pPr algn="just"/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MAZKUR MAVZU DOIRASIDA XODIMLARGA KERAKLI BILIM VA KO‘NIKMALAR BERILDI</a:t>
            </a:r>
            <a:r>
              <a:rPr lang="uz-Cyrl-U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XODIMLAR O‘ZLARINI QIZIQTIRGAN SAVOLLARGA JAVOBLAR OLISHDI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508942-ABB4-E212-5E5A-1C523B289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84" y="109392"/>
            <a:ext cx="1524000" cy="50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0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0B54A6-FB17-160A-87CB-B90CA3BEC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2155" y="526850"/>
            <a:ext cx="9085007" cy="103238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“BYD UZBEKISTAN FACTORY “ MCHJ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QKda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Jaholatga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qarshi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ma’rifat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o‘tkazilgan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o‘quv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treningdan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lavhalar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84BF2C-8FA4-4CD2-AF9D-1B63EE1F1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5" y="170858"/>
            <a:ext cx="1524000" cy="4899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FCFB27-A7D1-FC07-943F-41C331460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69" y="1915229"/>
            <a:ext cx="5120640" cy="384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F70505-4C92-7666-952D-E06F82AFC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700" y="1915229"/>
            <a:ext cx="5118724" cy="383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36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EF123-709E-758B-3B7D-061861424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55" y="672424"/>
            <a:ext cx="10515600" cy="500464"/>
          </a:xfrm>
        </p:spPr>
        <p:txBody>
          <a:bodyPr>
            <a:noAutofit/>
          </a:bodyPr>
          <a:lstStyle/>
          <a:p>
            <a:pPr algn="r"/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“BYD UZBEKISTAN FACTORY “ MCHJ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QKda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Jaholatga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qarshi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ma’rifat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o‘tkazilgan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o‘quv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treningdan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lavhalar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193575-6623-4844-7B0B-B2244ACA3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170858"/>
            <a:ext cx="1524000" cy="4899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CB703C-880F-45BE-6FF1-8D2D65FD1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04" y="1856232"/>
            <a:ext cx="5120640" cy="3840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EC58EF-1996-C634-254F-E693ED1E1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56232"/>
            <a:ext cx="512064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8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9BDF4-88C6-150A-D611-1E4924F5E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9B8A68-1FF9-B0BA-52F9-681C725FD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92" y="681568"/>
            <a:ext cx="10515600" cy="869315"/>
          </a:xfrm>
        </p:spPr>
        <p:txBody>
          <a:bodyPr>
            <a:noAutofit/>
          </a:bodyPr>
          <a:lstStyle/>
          <a:p>
            <a:pPr algn="r"/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“BYD UZBEKISTAN FACTORY “ MCHJ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QKda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Jaholatga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qarshi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ma’rifat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o‘tkazilgan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o‘quv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treningdan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lavhalar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FE44EC-A64D-98D5-61EA-002E036CB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170858"/>
            <a:ext cx="1524000" cy="4899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579675-900C-809C-ADA5-64987A4E5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584" y="1856232"/>
            <a:ext cx="5120640" cy="38404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C2E2A6-3C85-FA4D-6F9C-6F67B394F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52" y="1856232"/>
            <a:ext cx="512064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7889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171</TotalTime>
  <Words>243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Times New Roman</vt:lpstr>
      <vt:lpstr>Trebuchet MS</vt:lpstr>
      <vt:lpstr>Wingdings</vt:lpstr>
      <vt:lpstr>Wingdings 3</vt:lpstr>
      <vt:lpstr>Facet</vt:lpstr>
      <vt:lpstr>JAHOLATGA QARSHI MA`RIFAT</vt:lpstr>
      <vt:lpstr>“BYD UZBEKISTAN FACTORY “ MCHJ QKda  Jaholatga qarshi ma’rifat bo‘yicha o‘tkazilgan o‘quv  treningdan lavhalar  </vt:lpstr>
      <vt:lpstr>“BYD UZBEKISTAN FACTORY “ MCHJ QKda  Jaholatga qarshi ma’rifat bo‘yicha o‘tkazilgan o‘quv  treningdan lavhalar  </vt:lpstr>
      <vt:lpstr>“BYD UZBEKISTAN FACTORY “ MCHJ QKda  Jaholatga qarshi ma’rifat bo‘yicha o‘tkazilgan o‘quv  treningdan lavhalar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User</cp:lastModifiedBy>
  <cp:revision>37</cp:revision>
  <dcterms:created xsi:type="dcterms:W3CDTF">2025-04-03T16:37:33Z</dcterms:created>
  <dcterms:modified xsi:type="dcterms:W3CDTF">2025-07-01T09:59:53Z</dcterms:modified>
</cp:coreProperties>
</file>