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8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0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01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7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49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6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8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1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7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0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5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8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1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0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92F20-A95B-11C0-B3C6-D0FAFE523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2374" y="224672"/>
            <a:ext cx="9144000" cy="785429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JAMIYATNING ICHKI TARTIB QOIADALARI, KOMPLAYENS SIYOSATLARIGA AMAL QILISH  VA ODOB-AHLOQ KODEKSI SIYOSATI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94E8A7-535E-1F08-F8D5-07CCF5093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256070"/>
            <a:ext cx="10530347" cy="5227025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Sana: 25.07.2025y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joy: Yig‘uv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tsexlari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bo‘limlar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Yig‘uv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tsexi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hodimlar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37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Ma`ruzachilar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D.Mamadaliyev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B.Yuldashev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JAMIYATNING ICHKI TARTIB QOIDALARI VA ODOB-AHLOQ KODEKSI SIYOSATI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  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‘TKAZILGAN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 SHARHLARI:  </a:t>
            </a:r>
            <a:endParaRPr lang="uz-Cyrl-U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uz-Latn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CHKI TARTIB-QOIDALAR VA ODOB-AXLOQ KODEKSI – BU JAMOADA INTIZOMNI SAQLASH</a:t>
            </a:r>
            <a:r>
              <a:rPr lang="uz-Latn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AXLOQIY MEZONLARGA AMAL QILISH VA SALBIY TA‘SIRLARGA QARSHI IMMUNITET HOSIL QILISH KAFOLATIDIR</a:t>
            </a:r>
            <a:r>
              <a:rPr lang="uz-Latn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 BIR XODIM BU QOIDALARGA QAT’IY RIOYA ETISHI</a:t>
            </a:r>
            <a:r>
              <a:rPr lang="uz-Latn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JAMIYATNING IJOBIY MUHITINI SAQLASHI SHART</a:t>
            </a:r>
            <a:r>
              <a:rPr lang="uz-Latn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MAZKUR MAVZU DOIRASIDA XODIMLARGA KERAKLI BILIM VA KO‘NIKMALAR BERILDI</a:t>
            </a:r>
            <a:r>
              <a:rPr lang="uz-Cyrl-U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 O‘ZLARINI QIZIQTIRGAN SAVOLLARGA JAVOBLAR OLISHDI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508942-ABB4-E212-5E5A-1C523B289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4" y="109392"/>
            <a:ext cx="1524000" cy="5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0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B54A6-FB17-160A-87CB-B90CA3BEC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149" y="587534"/>
            <a:ext cx="9929696" cy="103238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Yig‘uv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tsexida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xodimlarni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odob-ahloq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kodeksi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qoidalarga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84BF2C-8FA4-4CD2-AF9D-1B63EE1F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170858"/>
            <a:ext cx="1524000" cy="489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3B470-4DA6-A3CE-332A-42497702A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57" y="1868130"/>
            <a:ext cx="4621161" cy="44023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DEE977-9F6F-1376-4FA2-2C9C42263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97" y="1868130"/>
            <a:ext cx="4621161" cy="4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EF123-709E-758B-3B7D-06186142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662887"/>
            <a:ext cx="10707329" cy="713924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Yig‘uv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tsexida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xodimlarni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odob-ahloq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kodeksi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qoidalarga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193575-6623-4844-7B0B-B2244ACA3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70858"/>
            <a:ext cx="1524000" cy="4899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1F1C8D-82BD-B48A-C15C-673A7A8CA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74" y="1769806"/>
            <a:ext cx="3299052" cy="44253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61E3E8-7115-8DE7-20E1-1831360E4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79" y="1769806"/>
            <a:ext cx="3411794" cy="44253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40D334-B5CA-077A-2529-F707CF295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127" y="1769806"/>
            <a:ext cx="3299052" cy="44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87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</TotalTime>
  <Words>191</Words>
  <Application>Microsoft Office PowerPoint</Application>
  <PresentationFormat>Широкоэкранный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Times New Roman</vt:lpstr>
      <vt:lpstr>Trebuchet MS</vt:lpstr>
      <vt:lpstr>Wingdings</vt:lpstr>
      <vt:lpstr>Wingdings 3</vt:lpstr>
      <vt:lpstr>Facet</vt:lpstr>
      <vt:lpstr>JAMIYATNING ICHKI TARTIB QOIADALARI, KOMPLAYENS SIYOSATLARIGA AMAL QILISH  VA ODOB-AHLOQ KODEKSI SIYOSATI</vt:lpstr>
      <vt:lpstr>“BYD UZBEKISTAN FACTORY “ MCHJ QKda  Yig‘uv tsexida xodimlarni odob-ahloq  kodeksi jamiyatda ushbu qoidalarga amal qilish bo‘yicha o‘tkazilgan o‘quv  treningdan lavhalar  </vt:lpstr>
      <vt:lpstr>“BYD UZBEKISTAN FACTORY “ MCHJ QKda  Yig‘uv tsexida xodimlarni odob-ahloq  kodeksi jamiyatda ushbu qoidalarga amal qilish bo‘yicha o‘tkazilgan o‘quv  treningdan lavhalar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41</cp:revision>
  <dcterms:created xsi:type="dcterms:W3CDTF">2025-04-03T16:37:33Z</dcterms:created>
  <dcterms:modified xsi:type="dcterms:W3CDTF">2025-08-13T11:39:21Z</dcterms:modified>
</cp:coreProperties>
</file>